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2"/>
  </p:sldMasterIdLst>
  <p:sldIdLst>
    <p:sldId id="256" r:id="rId3"/>
  </p:sldIdLst>
  <p:sldSz cx="6858000" cy="9144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>
      <p:cViewPr varScale="1">
        <p:scale>
          <a:sx n="82" d="100"/>
          <a:sy n="82" d="100"/>
        </p:scale>
        <p:origin x="3072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B6D9BFD5-718E-4110-9FA4-00B92974E444}" type="datetimeFigureOut">
              <a:rPr lang="en-US" smtClean="0"/>
              <a:pPr/>
              <a:t>9/20/18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4D8E6319-C4D9-48AF-8EE5-5DEB6D00E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BFD5-718E-4110-9FA4-00B92974E444}" type="datetimeFigureOut">
              <a:rPr lang="en-US" smtClean="0"/>
              <a:pPr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6319-C4D9-48AF-8EE5-5DEB6D00E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BFD5-718E-4110-9FA4-00B92974E444}" type="datetimeFigureOut">
              <a:rPr lang="en-US" smtClean="0"/>
              <a:pPr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6319-C4D9-48AF-8EE5-5DEB6D00E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D9BFD5-718E-4110-9FA4-00B92974E444}" type="datetimeFigureOut">
              <a:rPr lang="en-US" smtClean="0"/>
              <a:pPr/>
              <a:t>9/20/18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8E6319-C4D9-48AF-8EE5-5DEB6D00E7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B6D9BFD5-718E-4110-9FA4-00B92974E444}" type="datetimeFigureOut">
              <a:rPr lang="en-US" smtClean="0"/>
              <a:pPr/>
              <a:t>9/20/18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4D8E6319-C4D9-48AF-8EE5-5DEB6D00E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BFD5-718E-4110-9FA4-00B92974E444}" type="datetimeFigureOut">
              <a:rPr lang="en-US" smtClean="0"/>
              <a:pPr/>
              <a:t>9/20/18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6319-C4D9-48AF-8EE5-5DEB6D00E7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BFD5-718E-4110-9FA4-00B92974E444}" type="datetimeFigureOut">
              <a:rPr lang="en-US" smtClean="0"/>
              <a:pPr/>
              <a:t>9/20/18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6319-C4D9-48AF-8EE5-5DEB6D00E7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D9BFD5-718E-4110-9FA4-00B92974E444}" type="datetimeFigureOut">
              <a:rPr lang="en-US" smtClean="0"/>
              <a:pPr/>
              <a:t>9/20/18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8E6319-C4D9-48AF-8EE5-5DEB6D00E7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9BFD5-718E-4110-9FA4-00B92974E444}" type="datetimeFigureOut">
              <a:rPr lang="en-US" smtClean="0"/>
              <a:pPr/>
              <a:t>9/20/18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E6319-C4D9-48AF-8EE5-5DEB6D00E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6D9BFD5-718E-4110-9FA4-00B92974E444}" type="datetimeFigureOut">
              <a:rPr lang="en-US" smtClean="0"/>
              <a:pPr/>
              <a:t>9/20/18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D8E6319-C4D9-48AF-8EE5-5DEB6D00E7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D9BFD5-718E-4110-9FA4-00B92974E444}" type="datetimeFigureOut">
              <a:rPr lang="en-US" smtClean="0"/>
              <a:pPr/>
              <a:t>9/20/18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8E6319-C4D9-48AF-8EE5-5DEB6D00E7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6D9BFD5-718E-4110-9FA4-00B92974E444}" type="datetimeFigureOut">
              <a:rPr lang="en-US" smtClean="0"/>
              <a:pPr/>
              <a:t>9/20/18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D8E6319-C4D9-48AF-8EE5-5DEB6D00E73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KindHeartYoga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2400" y="1371600"/>
            <a:ext cx="2743200" cy="3370153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fontAlgn="t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Papyrus" pitchFamily="66" charset="0"/>
              </a:rPr>
              <a:t>Day &amp; Time </a:t>
            </a:r>
          </a:p>
          <a:p>
            <a:pPr fontAlgn="t"/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Scheduling is flexible. Choose from a regular weekly class, a series of </a:t>
            </a:r>
            <a:b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6, 8 or 10 weeks or integrate with a camp. Call me to discuss.</a:t>
            </a:r>
          </a:p>
          <a:p>
            <a:pPr fontAlgn="t"/>
            <a:b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Papyrus" pitchFamily="66" charset="0"/>
              </a:rPr>
              <a:t>Location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latin typeface="Papyrus" pitchFamily="66" charset="0"/>
            </a:endParaRPr>
          </a:p>
          <a:p>
            <a:pPr fontAlgn="t"/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At your school, gym, or facility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fontAlgn="t"/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  <a:p>
            <a:pPr lvl="0" fontAlgn="t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Papyrus" pitchFamily="66" charset="0"/>
              </a:rPr>
              <a:t>Pricing</a:t>
            </a:r>
            <a:br>
              <a:rPr lang="en-US" sz="1600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11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$10 per person per class (regular yoga classes can cost up to $20 per person per class)</a:t>
            </a:r>
            <a:br>
              <a:rPr lang="en-US" sz="11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7 athlete minimum</a:t>
            </a:r>
          </a:p>
          <a:p>
            <a:pPr lvl="0" fontAlgn="t"/>
            <a:r>
              <a:rPr lang="en-US" sz="1100" dirty="0">
                <a:solidFill>
                  <a:prstClr val="black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Coaches are welcome to join their teams at no cost!</a:t>
            </a:r>
            <a:endParaRPr lang="en-US" sz="1100" b="1" dirty="0">
              <a:solidFill>
                <a:schemeClr val="accent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892130"/>
              </p:ext>
            </p:extLst>
          </p:nvPr>
        </p:nvGraphicFramePr>
        <p:xfrm>
          <a:off x="3048000" y="1325881"/>
          <a:ext cx="3810000" cy="3505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289121">
                <a:tc>
                  <a:txBody>
                    <a:bodyPr/>
                    <a:lstStyle/>
                    <a:p>
                      <a:r>
                        <a:rPr kumimoji="0" lang="en-US" sz="2000" b="1" kern="1200" baseline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Papyrus" pitchFamily="66" charset="0"/>
                          <a:ea typeface="Verdana" pitchFamily="34" charset="0"/>
                          <a:cs typeface="Verdana" pitchFamily="34" charset="0"/>
                        </a:rPr>
                        <a:t>Why?</a:t>
                      </a:r>
                      <a:endParaRPr kumimoji="0" lang="en-US" sz="2000" kern="1200" dirty="0">
                        <a:solidFill>
                          <a:schemeClr val="tx1"/>
                        </a:solidFill>
                        <a:latin typeface="Papyrus" pitchFamily="66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Anyone close to competitive athletics knows the body is challenged regularly and the mind must be focused in order to compete successfully and to prevent injury. </a:t>
                      </a:r>
                    </a:p>
                    <a:p>
                      <a:endParaRPr kumimoji="0" lang="en-US" sz="12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Yoga is gaining popularity with many high level athletes as a way to rejuvenate the body, increase strength &amp; flexibility, focus the mind and breath and to</a:t>
                      </a:r>
                      <a:r>
                        <a:rPr kumimoji="0" lang="en-US" sz="1200" kern="1200" baseline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bring the body</a:t>
                      </a:r>
                      <a:r>
                        <a:rPr kumimoji="0" lang="en-US" sz="1200" kern="1200" baseline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back into balance. This helps to prevent injuries and health issues</a:t>
                      </a:r>
                      <a:r>
                        <a:rPr kumimoji="0" lang="en-US" sz="1200" kern="1200" baseline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both today and in the future.</a:t>
                      </a:r>
                      <a:r>
                        <a:rPr kumimoji="0" lang="en-US" sz="1200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  <a:p>
                      <a:endParaRPr kumimoji="0" lang="en-US" sz="12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kern="120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As</a:t>
                      </a:r>
                      <a:r>
                        <a:rPr kumimoji="0" lang="en-US" sz="1200" b="0" kern="1200" baseline="0" dirty="0">
                          <a:solidFill>
                            <a:schemeClr val="tx1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a former competitive gymnast, diver, and cheerleader, Christy knows what athletes need in terms of core strength, flexibility, and mental control. </a:t>
                      </a:r>
                      <a:endParaRPr kumimoji="0" lang="en-US" sz="12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kumimoji="0" lang="en-US" sz="1200" kern="12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9584" y="224851"/>
            <a:ext cx="6309816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4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reflection blurRad="12700" stA="28000" endPos="45000" dist="1000" dir="5400000" sy="-100000" algn="bl" rotWithShape="0"/>
                </a:effectLst>
                <a:latin typeface="Papyrus" pitchFamily="66" charset="0"/>
                <a:cs typeface="Arial" pitchFamily="34" charset="0"/>
              </a:rPr>
              <a:t>Yoga for Athletes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438041" y="5418722"/>
            <a:ext cx="32766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t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Papyrus" pitchFamily="66" charset="0"/>
              </a:rPr>
              <a:t>Christy Newsome, E500RYT</a:t>
            </a:r>
            <a:b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Papyrus" pitchFamily="66" charset="0"/>
              </a:rPr>
            </a:br>
            <a:endParaRPr lang="en-US" sz="800" b="1" dirty="0">
              <a:solidFill>
                <a:schemeClr val="accent2">
                  <a:lumMod val="50000"/>
                </a:schemeClr>
              </a:solidFill>
              <a:latin typeface="Papyrus" pitchFamily="66" charset="0"/>
            </a:endParaRPr>
          </a:p>
          <a:p>
            <a:pPr marL="171450" indent="-171450" fontAlgn="t">
              <a:buFont typeface="Arial"/>
              <a:buChar char="•"/>
            </a:pPr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Registered through Yoga Alliance at the highest level</a:t>
            </a:r>
          </a:p>
          <a:p>
            <a:pPr marL="171450" indent="-171450" fontAlgn="t">
              <a:buFont typeface="Arial"/>
              <a:buChar char="•"/>
            </a:pPr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Certified through Peachtree Yoga Center (200) &amp; Etowah Valley Yoga (500)</a:t>
            </a:r>
          </a:p>
          <a:p>
            <a:pPr marL="171450" indent="-171450" fontAlgn="t">
              <a:buFont typeface="Arial"/>
              <a:buChar char="•"/>
            </a:pPr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Certified professional yoga therapist through Etowah Valley Yoga</a:t>
            </a:r>
          </a:p>
          <a:p>
            <a:pPr marL="171450" indent="-171450" fontAlgn="t">
              <a:buFont typeface="Arial"/>
              <a:buChar char="•"/>
            </a:pPr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Former Competitive Gymnast </a:t>
            </a:r>
          </a:p>
          <a:p>
            <a:pPr marL="171450" indent="-171450" fontAlgn="t">
              <a:buFont typeface="Arial"/>
              <a:buChar char="•"/>
            </a:pPr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Former Division 1 College Cheerleader </a:t>
            </a:r>
            <a:r>
              <a:rPr lang="en-U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(2</a:t>
            </a:r>
            <a:r>
              <a:rPr lang="en-US" sz="1000" baseline="30000" dirty="0">
                <a:latin typeface="Verdana" pitchFamily="34" charset="0"/>
                <a:ea typeface="Verdana" pitchFamily="34" charset="0"/>
                <a:cs typeface="Verdana" pitchFamily="34" charset="0"/>
              </a:rPr>
              <a:t>nd</a:t>
            </a:r>
            <a:r>
              <a:rPr lang="en-US" sz="1000" dirty="0">
                <a:latin typeface="Verdana" pitchFamily="34" charset="0"/>
                <a:ea typeface="Verdana" pitchFamily="34" charset="0"/>
                <a:cs typeface="Verdana" pitchFamily="34" charset="0"/>
              </a:rPr>
              <a:t> place UCA Nationals)</a:t>
            </a:r>
            <a:endParaRPr lang="en-US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71450" indent="-171450" fontAlgn="t">
              <a:buFont typeface="Arial"/>
              <a:buChar char="•"/>
            </a:pPr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Former Division 1 Diver</a:t>
            </a:r>
          </a:p>
          <a:p>
            <a:pPr algn="ctr" fontAlgn="t"/>
            <a:b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CPR-AED Certified ~ Insured</a:t>
            </a:r>
          </a:p>
          <a:p>
            <a:pPr algn="ctr" fontAlgn="t"/>
            <a:endParaRPr lang="en-US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t"/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Phone: 678-469-3205</a:t>
            </a:r>
          </a:p>
          <a:p>
            <a:pPr algn="ctr" fontAlgn="t"/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Email: </a:t>
            </a:r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  <a:hlinkClick r:id="rId2"/>
              </a:rPr>
              <a:t>KindHeartYoga@gmail.com</a:t>
            </a:r>
            <a:b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  <a:t>Web: </a:t>
            </a:r>
            <a:r>
              <a:rPr lang="en-US" sz="11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www.KindHeartYoga.com</a:t>
            </a:r>
            <a:br>
              <a:rPr lang="en-US" sz="1100" dirty="0"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US" sz="11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fontAlgn="t"/>
            <a:endParaRPr lang="en-US" sz="1200" b="1" dirty="0">
              <a:latin typeface="Calibri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276600" y="5410200"/>
            <a:ext cx="0" cy="335280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_MG_4510-682x102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29000" y="5486400"/>
            <a:ext cx="2258764" cy="3391459"/>
          </a:xfrm>
          <a:prstGeom prst="rect">
            <a:avLst/>
          </a:prstGeom>
          <a:ln>
            <a:solidFill>
              <a:schemeClr val="accent1">
                <a:lumMod val="90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-3657600" y="2667000"/>
            <a:ext cx="3429000" cy="2862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In addition, a recent study published in the </a:t>
            </a:r>
            <a:r>
              <a:rPr lang="en-US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Journal of Developmental &amp; Behavioral Pediatric</a:t>
            </a:r>
            <a:r>
              <a:rPr lang="en-US" dirty="0">
                <a:latin typeface="Verdana" pitchFamily="34" charset="0"/>
                <a:ea typeface="Verdana" pitchFamily="34" charset="0"/>
                <a:cs typeface="Verdana" pitchFamily="34" charset="0"/>
              </a:rPr>
              <a:t>s, concluded that yoga may “serve a preventative role in adolescent mental health” by providing teens with beneficial ways to deal with stress and trauma.</a:t>
            </a:r>
          </a:p>
        </p:txBody>
      </p:sp>
      <p:pic>
        <p:nvPicPr>
          <p:cNvPr id="10" name="Picture 9" descr="DSCN0646.JPG"/>
          <p:cNvPicPr>
            <a:picLocks noChangeAspect="1"/>
          </p:cNvPicPr>
          <p:nvPr/>
        </p:nvPicPr>
        <p:blipFill rotWithShape="1"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87" t="35789" r="43590" b="3035"/>
          <a:stretch/>
        </p:blipFill>
        <p:spPr>
          <a:xfrm>
            <a:off x="304800" y="5486400"/>
            <a:ext cx="2590800" cy="3272589"/>
          </a:xfrm>
          <a:prstGeom prst="rect">
            <a:avLst/>
          </a:prstGeom>
          <a:ln>
            <a:solidFill>
              <a:schemeClr val="accent2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CFE0CF"/>
      </a:accent1>
      <a:accent2>
        <a:srgbClr val="548254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1146F29-26A7-4E94-99B7-0C4229819C8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14918</TotalTime>
  <Words>175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Schoolbook</vt:lpstr>
      <vt:lpstr>Papyrus</vt:lpstr>
      <vt:lpstr>Verdana</vt:lpstr>
      <vt:lpstr>Wingdings</vt:lpstr>
      <vt:lpstr>Wingdings 2</vt:lpstr>
      <vt:lpstr>Oriel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Christy Newsome</dc:creator>
  <cp:lastModifiedBy>Christy Newsome</cp:lastModifiedBy>
  <cp:revision>29</cp:revision>
  <cp:lastPrinted>2013-09-09T03:40:15Z</cp:lastPrinted>
  <dcterms:created xsi:type="dcterms:W3CDTF">2012-03-07T02:40:02Z</dcterms:created>
  <dcterms:modified xsi:type="dcterms:W3CDTF">2018-09-20T14:27:06Z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TC300089359990</vt:lpwstr>
  </property>
</Properties>
</file>